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177. Kha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Come Holy Spirit, Heavenly Dove</a:t>
            </a:r>
          </a:p>
          <a:p>
            <a:r>
              <a:rPr lang="en-US" sz="4000" dirty="0"/>
              <a:t>Isaac Watts, 1674-1748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Hosanna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ko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 neu hang,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177. Kha Siangtho, Hong Kumsuk In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2018-10-17T16:01:53Z</dcterms:modified>
</cp:coreProperties>
</file>